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696" r:id="rId2"/>
  </p:sldMasterIdLst>
  <p:notesMasterIdLst>
    <p:notesMasterId r:id="rId16"/>
  </p:notesMasterIdLst>
  <p:sldIdLst>
    <p:sldId id="256" r:id="rId3"/>
    <p:sldId id="257" r:id="rId4"/>
    <p:sldId id="260" r:id="rId5"/>
    <p:sldId id="264" r:id="rId6"/>
    <p:sldId id="266" r:id="rId7"/>
    <p:sldId id="267" r:id="rId8"/>
    <p:sldId id="268" r:id="rId9"/>
    <p:sldId id="269" r:id="rId10"/>
    <p:sldId id="275" r:id="rId11"/>
    <p:sldId id="272" r:id="rId12"/>
    <p:sldId id="273" r:id="rId13"/>
    <p:sldId id="274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0C9"/>
    <a:srgbClr val="00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8"/>
  </p:normalViewPr>
  <p:slideViewPr>
    <p:cSldViewPr snapToGrid="0" snapToObjects="1">
      <p:cViewPr varScale="1">
        <p:scale>
          <a:sx n="91" d="100"/>
          <a:sy n="91" d="100"/>
        </p:scale>
        <p:origin x="6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2B472-3320-234F-BE44-A96ED3023203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1E8C5-BF0E-A742-873C-158DDD8C05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250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1E8C5-BF0E-A742-873C-158DDD8C05E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756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26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792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212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761F6CA9-1799-3943-8304-B5FE6E042C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00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06F3C4D6-CE59-304D-BF8B-4AF21D3EB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"/>
            <a:ext cx="12192000" cy="6854692"/>
          </a:xfrm>
          <a:prstGeom prst="rect">
            <a:avLst/>
          </a:prstGeom>
        </p:spPr>
      </p:pic>
      <p:sp>
        <p:nvSpPr>
          <p:cNvPr id="12" name="Tytuł 11">
            <a:extLst>
              <a:ext uri="{FF2B5EF4-FFF2-40B4-BE49-F238E27FC236}">
                <a16:creationId xmlns:a16="http://schemas.microsoft.com/office/drawing/2014/main" id="{9C23AB83-C8E8-444A-984B-ADBDA7E2B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1721224"/>
            <a:ext cx="12191997" cy="5136776"/>
          </a:xfrm>
        </p:spPr>
        <p:txBody>
          <a:bodyPr lIns="576000" tIns="576000" rIns="540000" bIns="576000"/>
          <a:lstStyle>
            <a:lvl1pPr>
              <a:defRPr b="1" i="0">
                <a:solidFill>
                  <a:schemeClr val="bg1"/>
                </a:solidFill>
                <a:latin typeface="Poppins" pitchFamily="2" charset="0"/>
                <a:cs typeface="Poppins" pitchFamily="2" charset="0"/>
              </a:defRPr>
            </a:lvl1pPr>
          </a:lstStyle>
          <a:p>
            <a:r>
              <a:rPr lang="pl-PL" dirty="0"/>
              <a:t>Program </a:t>
            </a:r>
            <a:br>
              <a:rPr lang="pl-PL" dirty="0"/>
            </a:br>
            <a:r>
              <a:rPr lang="pl-PL" dirty="0"/>
              <a:t>AI Schools &amp; </a:t>
            </a:r>
            <a:r>
              <a:rPr lang="pl-PL" dirty="0" err="1"/>
              <a:t>Academy</a:t>
            </a:r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B28A01C-4DF9-C848-8CF8-A8665C96F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682" y="5949793"/>
            <a:ext cx="1285648" cy="39102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4075872-8B93-D744-94C6-A44812FAB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172338" y="-4431038"/>
            <a:ext cx="6629867" cy="6629867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D2F8DD60-929D-F740-8869-9769EAA17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12000" y="3976346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98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9C23AB83-C8E8-444A-984B-ADBDA7E2B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7" cy="3211573"/>
          </a:xfrm>
        </p:spPr>
        <p:txBody>
          <a:bodyPr lIns="576000" tIns="576000" rIns="540000" bIns="576000"/>
          <a:lstStyle>
            <a:lvl1pPr>
              <a:defRPr b="1" i="0">
                <a:solidFill>
                  <a:schemeClr val="tx1"/>
                </a:solidFill>
                <a:latin typeface="Poppins" pitchFamily="2" charset="0"/>
                <a:cs typeface="Poppins" pitchFamily="2" charset="0"/>
              </a:defRPr>
            </a:lvl1pPr>
          </a:lstStyle>
          <a:p>
            <a:r>
              <a:rPr lang="pl-PL" dirty="0"/>
              <a:t>Cele i założenia</a:t>
            </a:r>
            <a:br>
              <a:rPr lang="pl-PL" dirty="0"/>
            </a:br>
            <a:r>
              <a:rPr lang="pl-PL" dirty="0"/>
              <a:t>programu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A2CBE23-C9A6-404D-81E3-F6AB97CD4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166" y="5949793"/>
            <a:ext cx="1290164" cy="39240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E28A6D-A4E0-9B4A-802E-2FD09DB535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7447" y="3211513"/>
            <a:ext cx="7368125" cy="2738280"/>
          </a:xfrm>
        </p:spPr>
        <p:txBody>
          <a:bodyPr lIns="576000" tIns="0" rIns="576000" bIns="576000">
            <a:normAutofit/>
          </a:bodyPr>
          <a:lstStyle>
            <a:lvl1pPr marL="0" indent="0">
              <a:buNone/>
              <a:defRPr sz="2000" b="1" i="0" spc="0">
                <a:solidFill>
                  <a:srgbClr val="7400C9"/>
                </a:solidFill>
                <a:latin typeface="Poppins SemiBold" pitchFamily="2" charset="0"/>
                <a:cs typeface="Poppins SemiBold" pitchFamily="2" charset="0"/>
              </a:defRPr>
            </a:lvl1pPr>
          </a:lstStyle>
          <a:p>
            <a:r>
              <a:rPr lang="pl-PL" dirty="0"/>
              <a:t>Wsparcie szkół i nauczycieli</a:t>
            </a:r>
            <a:br>
              <a:rPr lang="pl-PL" dirty="0"/>
            </a:br>
            <a:r>
              <a:rPr lang="pl-PL" dirty="0"/>
              <a:t>w zakresie prowadzenia zajęć</a:t>
            </a:r>
            <a:br>
              <a:rPr lang="pl-PL" dirty="0"/>
            </a:br>
            <a:r>
              <a:rPr lang="pl-PL" dirty="0"/>
              <a:t>o sztucznej inteligencji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BD87714-C40F-4C47-A611-B879255F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166" y="3211513"/>
            <a:ext cx="432000" cy="43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E7FD5FB-CBE0-854D-AAEA-BC8D2FB11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1998" y="-2880000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0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zdzia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761F6CA9-1799-3943-8304-B5FE6E042C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D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168C29A-7748-6C4E-ACF4-8F7CE4747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"/>
            <a:ext cx="12192000" cy="6854692"/>
          </a:xfrm>
          <a:prstGeom prst="rect">
            <a:avLst/>
          </a:prstGeom>
        </p:spPr>
      </p:pic>
      <p:sp>
        <p:nvSpPr>
          <p:cNvPr id="12" name="Tytuł 11">
            <a:extLst>
              <a:ext uri="{FF2B5EF4-FFF2-40B4-BE49-F238E27FC236}">
                <a16:creationId xmlns:a16="http://schemas.microsoft.com/office/drawing/2014/main" id="{9C23AB83-C8E8-444A-984B-ADBDA7E2B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1721224"/>
            <a:ext cx="12191997" cy="5136776"/>
          </a:xfrm>
        </p:spPr>
        <p:txBody>
          <a:bodyPr lIns="576000" tIns="576000" rIns="540000" bIns="576000"/>
          <a:lstStyle>
            <a:lvl1pPr>
              <a:defRPr b="1" i="0">
                <a:solidFill>
                  <a:schemeClr val="bg1"/>
                </a:solidFill>
                <a:latin typeface="Poppins" pitchFamily="2" charset="0"/>
                <a:cs typeface="Poppins" pitchFamily="2" charset="0"/>
              </a:defRPr>
            </a:lvl1pPr>
          </a:lstStyle>
          <a:p>
            <a:r>
              <a:rPr lang="pl-PL" dirty="0"/>
              <a:t>Plan prac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B28A01C-4DF9-C848-8CF8-A8665C96F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682" y="5949793"/>
            <a:ext cx="1285648" cy="39102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B28D591-F24B-C848-9A92-ACD38B811B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2000" y="3976346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56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A2CBE23-C9A6-404D-81E3-F6AB97CD4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166" y="5949793"/>
            <a:ext cx="1290164" cy="3924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C908636-7D06-FF47-BAF3-61C059168F9B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740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9428AA1E-4F89-EB46-8449-761546752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62238"/>
            <a:ext cx="6096000" cy="3287555"/>
          </a:xfrm>
        </p:spPr>
        <p:txBody>
          <a:bodyPr lIns="576000" tIns="0" rIns="576000" bIns="576000">
            <a:norm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200" b="0" i="0">
                <a:latin typeface="Poppins" pitchFamily="2" charset="0"/>
                <a:cs typeface="Poppins" pitchFamily="2" charset="0"/>
              </a:defRPr>
            </a:lvl1pPr>
          </a:lstStyle>
          <a:p>
            <a:r>
              <a:rPr lang="pl-PL" dirty="0"/>
              <a:t>Edytuj style wzorca tekstu
Drugi poziom
Trzeci poziom
Czwarty poziom
Piąty poziom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844392-CA19-F24B-8705-41D5CADF8D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096000" cy="2662238"/>
          </a:xfrm>
        </p:spPr>
        <p:txBody>
          <a:bodyPr lIns="576000" tIns="576000" rIns="576000" bIns="576000"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3200" b="1" i="0">
                <a:latin typeface="Poppins" pitchFamily="2" charset="0"/>
                <a:cs typeface="Poppins" pitchFamily="2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</p:spTree>
    <p:extLst>
      <p:ext uri="{BB962C8B-B14F-4D97-AF65-F5344CB8AC3E}">
        <p14:creationId xmlns:p14="http://schemas.microsoft.com/office/powerpoint/2010/main" val="3178324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A2CBE23-C9A6-404D-81E3-F6AB97CD4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166" y="5949793"/>
            <a:ext cx="1290164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13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2B9A82-DBA7-4494-80FD-698F45FAA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AC00044-4496-4998-98B6-10055B763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161ED9D-A96D-4DA8-A9E0-CF23F99F3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F4B4EF-91D6-46FE-A2CF-0C15C9BC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FA1813C-01C4-40F7-9037-6F3E2891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152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702671-3234-45E1-82E1-EAE314BF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EB9060-E5E1-4B6D-A4B4-BB878F4B3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F807C1-BCEE-40BB-9589-5A716582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D96C29-C7BC-4AC4-84DE-999DDF7A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38FFEF4-3B58-42A6-89CA-AB2F38A7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69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314AC2-89D4-4A7F-A776-6290FE94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1D3CE55-BCDA-448D-AF02-43D212E67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29B2132-7B58-459D-8786-888FBB3F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6CE9D3-20A3-4F7C-8BAE-E4EEC95A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37D552E-FB41-4302-9BBF-326DA4D6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551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048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6CAFAF-A428-4A16-B0B9-F65FDE38B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C8D60B-7DDC-422F-8182-AB31512F0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AB6CACF-A559-4AED-9851-1044B3AAC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4EB73F2-03E7-4AA1-8C44-AF030AA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7D37FC8-F48A-4EFD-A91A-166A460B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A48321-1057-4C60-99D9-308B28DA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12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F8EE31-C0ED-4762-A116-767B7E6D0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80FD3F6-55D1-4D35-A0C2-31E190E5C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C1472E2-6B8C-4B4A-8000-C91F81B0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0668834-33CE-4A03-81EB-58F50B831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40E578A-DB96-43D7-A6DD-D8A52DFC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4F29F71-8901-4B2C-BDB8-78E7CFB0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46E2650-47A8-422D-BC9F-8B605260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4819A97-8AAC-49B1-8C58-F5621FE4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307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CAAA3A-98D4-4FF9-AAF7-4FA7A958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29292D7-4F88-48B5-A455-6B3F01C6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74F05F6-F26F-4020-8DD1-F66F6DCB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A058BD9-8B1F-4AB2-9B16-C2AB18A9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507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01C75C0-B92C-4427-B395-9EE1F3F7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F25D807-37C4-4DC4-A3DF-A81617BD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EA597E-50E2-4A83-8F72-4366150C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5648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807B0A-CD9D-45D8-B2E7-77B95964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28A7C5-7BE4-4B5E-AF5D-A68BE9BF9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2F593D5-F435-42B4-A9CF-355998B64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515DDED-258B-46CE-9AD7-7D73BEE3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D2C6E83-7E7C-4B7C-B082-06FFA4BF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CF75FEF-108A-4BDE-84E9-79E71EB0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090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E598D9-F79B-4879-BB25-DFBA963A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030B75D-CAF5-45F0-9A4B-CD2CF8A20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B7CCB76-74EA-4ADA-9C91-2B5FCE34C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5404567-0DF7-46AD-9357-5B0BE8E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F2AF213-B106-4E95-AECD-E9001EE7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0151C82-74E4-4063-909D-D1A6F780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8859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6A09DB-F382-4C7E-9C4B-60D1C051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7F67BB6-E41E-425E-B03E-D81C8A460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B7DAF-53BA-4301-84AC-8DF45195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5C20B4A-589E-4D36-A505-9D9FA615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0833A3-CAEB-464C-9707-7EB1ED79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7095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5430974-433B-488A-BB69-29EFE9CFB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9832217-4AE8-4965-85E9-847F3FAEA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94B3E16-666A-4A48-B39F-BE168D40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B8915D6-E1B6-4510-8E35-09E835A8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6DB294-9751-4636-AEAE-802C7360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576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589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7291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823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07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029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209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291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89B9A-49E6-4F44-8C43-406FF43FBC66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0C731-BFA5-8041-96A2-B8DC8B4E25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37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6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39FB5CF-3E59-48D1-8321-0FF33D73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5F16B3-7B6F-4A7D-A847-EA775ADF5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A6CB76-B7FC-4A52-8A45-4ABC7826A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5CFA0-A8CB-4CF0-AFA8-040BD1EA4A75}" type="datetimeFigureOut">
              <a:rPr lang="pl-PL" smtClean="0"/>
              <a:t>28.10.2019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C5C03E-D27D-4ECD-8777-1311EA680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C880A1-D031-4698-ADB3-6CDD272C6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2F9FC-DAA0-400C-9454-DD259D3DA9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04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5038C1-F153-DA43-9BA6-5432B31A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AI Schools – Maluch</a:t>
            </a:r>
            <a:br>
              <a:rPr lang="pl-PL" dirty="0"/>
            </a:br>
            <a:r>
              <a:rPr lang="pl-PL" b="0" dirty="0"/>
              <a:t>Zajęcia numer 1</a:t>
            </a:r>
            <a:br>
              <a:rPr lang="pl-PL" b="0" dirty="0"/>
            </a:br>
            <a:br>
              <a:rPr lang="pl-PL" b="0" dirty="0"/>
            </a:br>
            <a:r>
              <a:rPr lang="pl-PL" b="0" dirty="0"/>
              <a:t>Wprowadzenie</a:t>
            </a:r>
          </a:p>
        </p:txBody>
      </p:sp>
    </p:spTree>
    <p:extLst>
      <p:ext uri="{BB962C8B-B14F-4D97-AF65-F5344CB8AC3E}">
        <p14:creationId xmlns:p14="http://schemas.microsoft.com/office/powerpoint/2010/main" val="1385296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399D7F-0089-E844-B151-96E204C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2" y="1823213"/>
            <a:ext cx="12191997" cy="3211573"/>
          </a:xfrm>
        </p:spPr>
        <p:txBody>
          <a:bodyPr/>
          <a:lstStyle/>
          <a:p>
            <a:r>
              <a:rPr lang="pl-PL" dirty="0">
                <a:solidFill>
                  <a:srgbClr val="00D000"/>
                </a:solidFill>
              </a:rPr>
              <a:t>Programowanie </a:t>
            </a:r>
            <a:r>
              <a:rPr lang="pl-PL" dirty="0"/>
              <a:t>a</a:t>
            </a:r>
            <a:r>
              <a:rPr lang="pl-PL" dirty="0">
                <a:solidFill>
                  <a:srgbClr val="00D000"/>
                </a:solidFill>
              </a:rPr>
              <a:t> </a:t>
            </a:r>
            <a:r>
              <a:rPr lang="pl-PL" dirty="0">
                <a:solidFill>
                  <a:srgbClr val="7400C9"/>
                </a:solidFill>
              </a:rPr>
              <a:t>sztuczna </a:t>
            </a:r>
            <a:r>
              <a:rPr lang="pl-PL" dirty="0"/>
              <a:t>inteligencja</a:t>
            </a:r>
          </a:p>
        </p:txBody>
      </p:sp>
    </p:spTree>
    <p:extLst>
      <p:ext uri="{BB962C8B-B14F-4D97-AF65-F5344CB8AC3E}">
        <p14:creationId xmlns:p14="http://schemas.microsoft.com/office/powerpoint/2010/main" val="184620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399D7F-0089-E844-B151-96E204C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2" y="1823213"/>
            <a:ext cx="12191997" cy="3211573"/>
          </a:xfrm>
        </p:spPr>
        <p:txBody>
          <a:bodyPr/>
          <a:lstStyle/>
          <a:p>
            <a:r>
              <a:rPr lang="pl-PL" dirty="0">
                <a:solidFill>
                  <a:srgbClr val="00D000"/>
                </a:solidFill>
              </a:rPr>
              <a:t>Roboty + programowanie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2915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399D7F-0089-E844-B151-96E204C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2" y="1823213"/>
            <a:ext cx="12191997" cy="3211573"/>
          </a:xfrm>
        </p:spPr>
        <p:txBody>
          <a:bodyPr/>
          <a:lstStyle/>
          <a:p>
            <a:r>
              <a:rPr lang="pl-PL" dirty="0">
                <a:solidFill>
                  <a:srgbClr val="00D000"/>
                </a:solidFill>
              </a:rPr>
              <a:t>Roboty + sztuczna inteligencja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340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AE69C78-6C63-4E81-97A6-D451F7A72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5D6CFF-FC9E-F645-8330-9673BB115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1C202C"/>
                </a:solidFill>
              </a:rPr>
              <a:t>Podsumowanie zajęć</a:t>
            </a:r>
            <a:endParaRPr lang="en-US" dirty="0">
              <a:solidFill>
                <a:srgbClr val="1C20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2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399D7F-0089-E844-B151-96E204C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2" y="1823213"/>
            <a:ext cx="12191997" cy="3211573"/>
          </a:xfrm>
        </p:spPr>
        <p:txBody>
          <a:bodyPr/>
          <a:lstStyle/>
          <a:p>
            <a:r>
              <a:rPr lang="pl-PL" dirty="0"/>
              <a:t>Czym jest programowanie?</a:t>
            </a:r>
          </a:p>
        </p:txBody>
      </p:sp>
    </p:spTree>
    <p:extLst>
      <p:ext uri="{BB962C8B-B14F-4D97-AF65-F5344CB8AC3E}">
        <p14:creationId xmlns:p14="http://schemas.microsoft.com/office/powerpoint/2010/main" val="4044963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1A4385-255F-9C42-88CC-1DF33289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270136"/>
            <a:ext cx="12191997" cy="5136776"/>
          </a:xfrm>
        </p:spPr>
        <p:txBody>
          <a:bodyPr/>
          <a:lstStyle/>
          <a:p>
            <a:r>
              <a:rPr lang="pl-PL" dirty="0"/>
              <a:t>Programowanie to...</a:t>
            </a:r>
            <a:br>
              <a:rPr lang="pl-PL" dirty="0"/>
            </a:br>
            <a:r>
              <a:rPr lang="pl-PL" dirty="0"/>
              <a:t>język maszyn.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43134099-A173-40BB-B033-7DA076F34C9B}"/>
              </a:ext>
            </a:extLst>
          </p:cNvPr>
          <p:cNvSpPr txBox="1">
            <a:spLocks/>
          </p:cNvSpPr>
          <p:nvPr/>
        </p:nvSpPr>
        <p:spPr>
          <a:xfrm>
            <a:off x="2" y="1787058"/>
            <a:ext cx="7008071" cy="5136776"/>
          </a:xfrm>
          <a:prstGeom prst="rect">
            <a:avLst/>
          </a:prstGeom>
        </p:spPr>
        <p:txBody>
          <a:bodyPr vert="horz" lIns="576000" tIns="576000" rIns="540000" bIns="576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Poppins" pitchFamily="2" charset="0"/>
                <a:ea typeface="+mj-ea"/>
                <a:cs typeface="Poppins" pitchFamily="2" charset="0"/>
              </a:defRPr>
            </a:lvl1pPr>
          </a:lstStyle>
          <a:p>
            <a:r>
              <a:rPr lang="pl-PL" sz="2800" b="0" dirty="0"/>
              <a:t>Program = Zestaw instrukcji</a:t>
            </a:r>
          </a:p>
        </p:txBody>
      </p:sp>
    </p:spTree>
    <p:extLst>
      <p:ext uri="{BB962C8B-B14F-4D97-AF65-F5344CB8AC3E}">
        <p14:creationId xmlns:p14="http://schemas.microsoft.com/office/powerpoint/2010/main" val="9594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obiekt, rysunek&#10;&#10;Opis wygenerowany automatycznie">
            <a:extLst>
              <a:ext uri="{FF2B5EF4-FFF2-40B4-BE49-F238E27FC236}">
                <a16:creationId xmlns:a16="http://schemas.microsoft.com/office/drawing/2014/main" id="{20BA1317-5DE0-465B-AA6C-C2BEC228E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różny, wyświetlanie&#10;&#10;Opis wygenerowany automatycznie">
            <a:extLst>
              <a:ext uri="{FF2B5EF4-FFF2-40B4-BE49-F238E27FC236}">
                <a16:creationId xmlns:a16="http://schemas.microsoft.com/office/drawing/2014/main" id="{F6D83DC0-E3D3-47C1-A405-70633470E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399D7F-0089-E844-B151-96E204C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2" y="1823213"/>
            <a:ext cx="12191997" cy="3211573"/>
          </a:xfrm>
        </p:spPr>
        <p:txBody>
          <a:bodyPr/>
          <a:lstStyle/>
          <a:p>
            <a:r>
              <a:rPr lang="pl-PL" dirty="0"/>
              <a:t>Czym jest inteligencja?</a:t>
            </a:r>
          </a:p>
        </p:txBody>
      </p:sp>
    </p:spTree>
    <p:extLst>
      <p:ext uri="{BB962C8B-B14F-4D97-AF65-F5344CB8AC3E}">
        <p14:creationId xmlns:p14="http://schemas.microsoft.com/office/powerpoint/2010/main" val="419888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399D7F-0089-E844-B151-96E204C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2" y="1823213"/>
            <a:ext cx="12191997" cy="3211573"/>
          </a:xfrm>
        </p:spPr>
        <p:txBody>
          <a:bodyPr/>
          <a:lstStyle/>
          <a:p>
            <a:r>
              <a:rPr lang="pl-PL" dirty="0"/>
              <a:t>Czym jest </a:t>
            </a:r>
            <a:r>
              <a:rPr lang="pl-PL" dirty="0">
                <a:solidFill>
                  <a:srgbClr val="7400C9"/>
                </a:solidFill>
              </a:rPr>
              <a:t>sztuczna</a:t>
            </a:r>
            <a:r>
              <a:rPr lang="pl-PL" dirty="0"/>
              <a:t> inteligencja?</a:t>
            </a:r>
          </a:p>
        </p:txBody>
      </p:sp>
    </p:spTree>
    <p:extLst>
      <p:ext uri="{BB962C8B-B14F-4D97-AF65-F5344CB8AC3E}">
        <p14:creationId xmlns:p14="http://schemas.microsoft.com/office/powerpoint/2010/main" val="105621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399D7F-0089-E844-B151-96E204C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2" y="1823213"/>
            <a:ext cx="12191997" cy="3211573"/>
          </a:xfrm>
        </p:spPr>
        <p:txBody>
          <a:bodyPr/>
          <a:lstStyle/>
          <a:p>
            <a:r>
              <a:rPr lang="pl-PL" dirty="0">
                <a:solidFill>
                  <a:srgbClr val="00D000"/>
                </a:solidFill>
              </a:rPr>
              <a:t>Ludzka</a:t>
            </a:r>
            <a:r>
              <a:rPr lang="pl-PL" dirty="0"/>
              <a:t> inteligencja vs </a:t>
            </a:r>
            <a:r>
              <a:rPr lang="pl-PL" dirty="0">
                <a:solidFill>
                  <a:srgbClr val="7400C9"/>
                </a:solidFill>
              </a:rPr>
              <a:t>sztuczna </a:t>
            </a:r>
            <a:r>
              <a:rPr lang="pl-PL" dirty="0"/>
              <a:t>inteligencja</a:t>
            </a:r>
          </a:p>
        </p:txBody>
      </p:sp>
    </p:spTree>
    <p:extLst>
      <p:ext uri="{BB962C8B-B14F-4D97-AF65-F5344CB8AC3E}">
        <p14:creationId xmlns:p14="http://schemas.microsoft.com/office/powerpoint/2010/main" val="1895071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399D7F-0089-E844-B151-96E204C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06400"/>
            <a:ext cx="12191997" cy="3211573"/>
          </a:xfrm>
        </p:spPr>
        <p:txBody>
          <a:bodyPr/>
          <a:lstStyle/>
          <a:p>
            <a:r>
              <a:rPr lang="pl-PL" dirty="0">
                <a:solidFill>
                  <a:srgbClr val="00D000"/>
                </a:solidFill>
              </a:rPr>
              <a:t>Ludzka</a:t>
            </a:r>
            <a:r>
              <a:rPr lang="pl-PL" dirty="0"/>
              <a:t> inteligencja &lt; </a:t>
            </a:r>
            <a:r>
              <a:rPr lang="pl-PL" dirty="0">
                <a:solidFill>
                  <a:srgbClr val="7400C9"/>
                </a:solidFill>
              </a:rPr>
              <a:t>sztuczna </a:t>
            </a:r>
            <a:r>
              <a:rPr lang="pl-PL" dirty="0"/>
              <a:t>inteligencja</a:t>
            </a:r>
          </a:p>
        </p:txBody>
      </p:sp>
      <p:pic>
        <p:nvPicPr>
          <p:cNvPr id="4" name="Obraz 3" descr="Obraz zawierający monitor, ekran, zegar, ciemny&#10;&#10;Opis wygenerowany automatycznie">
            <a:extLst>
              <a:ext uri="{FF2B5EF4-FFF2-40B4-BE49-F238E27FC236}">
                <a16:creationId xmlns:a16="http://schemas.microsoft.com/office/drawing/2014/main" id="{B6277830-533E-419B-8975-BE435D709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489" y="1"/>
            <a:ext cx="13063604" cy="68579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9753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31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</TotalTime>
  <Words>48</Words>
  <Application>Microsoft Office PowerPoint</Application>
  <PresentationFormat>Panoramiczny</PresentationFormat>
  <Paragraphs>13</Paragraphs>
  <Slides>13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Poppins</vt:lpstr>
      <vt:lpstr>Poppins SemiBold</vt:lpstr>
      <vt:lpstr>Office Theme</vt:lpstr>
      <vt:lpstr>Projekt niestandardowy</vt:lpstr>
      <vt:lpstr>AI Schools – Maluch Zajęcia numer 1  Wprowadzenie</vt:lpstr>
      <vt:lpstr>Czym jest programowanie?</vt:lpstr>
      <vt:lpstr>Programowanie to... język maszyn.</vt:lpstr>
      <vt:lpstr>Prezentacja programu PowerPoint</vt:lpstr>
      <vt:lpstr>Czym jest inteligencja?</vt:lpstr>
      <vt:lpstr>Czym jest sztuczna inteligencja?</vt:lpstr>
      <vt:lpstr>Ludzka inteligencja vs sztuczna inteligencja</vt:lpstr>
      <vt:lpstr>Ludzka inteligencja &lt; sztuczna inteligencja</vt:lpstr>
      <vt:lpstr>Prezentacja programu PowerPoint</vt:lpstr>
      <vt:lpstr>Programowanie a sztuczna inteligencja</vt:lpstr>
      <vt:lpstr>Roboty + programowanie</vt:lpstr>
      <vt:lpstr>Roboty + sztuczna inteligencja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AI Schools &amp; Academy</dc:title>
  <dc:creator>Tomasz Paciorek</dc:creator>
  <cp:lastModifiedBy>Jerzy Bielecki</cp:lastModifiedBy>
  <cp:revision>34</cp:revision>
  <dcterms:created xsi:type="dcterms:W3CDTF">2019-07-18T09:26:31Z</dcterms:created>
  <dcterms:modified xsi:type="dcterms:W3CDTF">2019-10-28T14:33:36Z</dcterms:modified>
</cp:coreProperties>
</file>